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399E5-72FF-4B82-8028-3EB1126A73BD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FBA09-1D12-4AE9-952A-5C37E25E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Lord Randall (again)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Practicing Citations and In-text Documentation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A short, descriptive phrase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Name the card AFTER deciding what to put on 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QUOTATION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1. Copy exactly the source’s text.</a:t>
            </a:r>
          </a:p>
          <a:p>
            <a:r>
              <a:rPr lang="en-US" sz="4000" dirty="0" smtClean="0"/>
              <a:t>2. Aim for three to five facts or details.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example, we will find three lines from “Lord Randall”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1. Put the facts or details into your own words.</a:t>
            </a:r>
            <a:endParaRPr lang="en-US" sz="3600" dirty="0" smtClean="0"/>
          </a:p>
          <a:p>
            <a:r>
              <a:rPr lang="en-US" sz="3600" dirty="0" smtClean="0"/>
              <a:t>2. Don’t forget the parenthetical reference!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dirty="0" smtClean="0"/>
              <a:t>Make sure to rearrange and transplant words.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1. Label by paragraph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this paper, we will pretend this belongs to a body paragraph.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QUOTATION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sz="4000" dirty="0" smtClean="0"/>
              <a:t>O yes, I am poisoned:”</a:t>
            </a:r>
          </a:p>
          <a:p>
            <a:endParaRPr lang="en-US" sz="4000" dirty="0" smtClean="0"/>
          </a:p>
          <a:p>
            <a:r>
              <a:rPr lang="en-US" sz="4000" dirty="0" smtClean="0"/>
              <a:t>“O they swelled and they died:”</a:t>
            </a:r>
          </a:p>
          <a:p>
            <a:endParaRPr lang="en-US" sz="4000" dirty="0" smtClean="0"/>
          </a:p>
          <a:p>
            <a:r>
              <a:rPr lang="en-US" sz="4000" dirty="0" smtClean="0"/>
              <a:t>“I gat eels boiled in broo:”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agrees he was poisoned (“Lord Randall” 19).</a:t>
            </a:r>
          </a:p>
          <a:p>
            <a:endParaRPr lang="en-US" dirty="0" smtClean="0"/>
          </a:p>
          <a:p>
            <a:r>
              <a:rPr lang="en-US" dirty="0" smtClean="0"/>
              <a:t>The hounds died after they swelled (“Lord Randall” 15). </a:t>
            </a:r>
          </a:p>
          <a:p>
            <a:endParaRPr lang="en-US" dirty="0" smtClean="0"/>
          </a:p>
          <a:p>
            <a:r>
              <a:rPr lang="en-US" dirty="0" smtClean="0"/>
              <a:t>He ate eels that were in broth (“Lord Randall” 11).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Body Paragraph</a:t>
            </a:r>
          </a:p>
          <a:p>
            <a:r>
              <a:rPr lang="en-US" dirty="0" smtClean="0"/>
              <a:t>How LR died.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Evidence from ballad about </a:t>
            </a:r>
            <a:r>
              <a:rPr lang="en-US" smtClean="0"/>
              <a:t>the poisoning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practice locating information needed for a citation (MLA)</a:t>
            </a:r>
          </a:p>
          <a:p>
            <a:r>
              <a:rPr lang="en-US" dirty="0" smtClean="0"/>
              <a:t>To practice creating a citation for a Works Cited entry</a:t>
            </a:r>
          </a:p>
          <a:p>
            <a:r>
              <a:rPr lang="en-US" dirty="0" smtClean="0"/>
              <a:t>To practice identifying the information needed in an in-text reference or parenthetical documentation</a:t>
            </a:r>
          </a:p>
          <a:p>
            <a:r>
              <a:rPr lang="en-US" dirty="0" smtClean="0"/>
              <a:t>To practice citing both quoted and rephrased passages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Literature book</a:t>
            </a:r>
          </a:p>
          <a:p>
            <a:pPr lvl="1"/>
            <a:r>
              <a:rPr lang="en-US" dirty="0" smtClean="0"/>
              <a:t>Page 78</a:t>
            </a:r>
          </a:p>
          <a:p>
            <a:r>
              <a:rPr lang="en-US" dirty="0" smtClean="0"/>
              <a:t>Questions 1-7</a:t>
            </a:r>
          </a:p>
          <a:p>
            <a:r>
              <a:rPr lang="en-US" dirty="0" smtClean="0"/>
              <a:t>Activity sheet from basket</a:t>
            </a:r>
          </a:p>
          <a:p>
            <a:endParaRPr lang="en-US" dirty="0"/>
          </a:p>
          <a:p>
            <a:r>
              <a:rPr lang="en-US" dirty="0" smtClean="0"/>
              <a:t>Sentence Models</a:t>
            </a:r>
          </a:p>
          <a:p>
            <a:pPr lvl="1"/>
            <a:r>
              <a:rPr lang="en-US" dirty="0" smtClean="0"/>
              <a:t>C. Tales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1-2-3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1. Use the Elements of Literature book to fill in all the fields (page 78).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2. Use the located details to write a citation in MLA format (follow the model).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3. Use the citation to find the text for a parenthetical reference (on the back)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*Show me for points before moving on!*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4-5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4. Answer the questions about the stanzas using the specified method: QUOTE or paraphrase (1 sentence). After reflecting on the lines, answer the follow-up or interpretive question (1 sentence).</a:t>
            </a:r>
          </a:p>
          <a:p>
            <a:endParaRPr lang="en-US" dirty="0"/>
          </a:p>
          <a:p>
            <a:r>
              <a:rPr lang="en-US" dirty="0" smtClean="0"/>
              <a:t>5. This is your opinion. Please write your answer in one sentence.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*Turn in when you are done!*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2-3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“Ballad Title</a:t>
            </a:r>
            <a:r>
              <a:rPr lang="en-US" i="1" dirty="0" smtClean="0"/>
              <a:t>.”</a:t>
            </a:r>
            <a:r>
              <a:rPr lang="en-US" dirty="0" smtClean="0"/>
              <a:t> </a:t>
            </a:r>
            <a:r>
              <a:rPr lang="en-US" u="sng" dirty="0" smtClean="0"/>
              <a:t> Title of Book</a:t>
            </a:r>
            <a:r>
              <a:rPr lang="en-US" dirty="0" smtClean="0"/>
              <a:t>. Publication City: Publisher, Year. #. Print.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“Lord Randall.” </a:t>
            </a:r>
            <a:r>
              <a:rPr lang="en-US" u="sng" dirty="0" smtClean="0"/>
              <a:t>Elements of Literature: Sixth </a:t>
            </a:r>
            <a:br>
              <a:rPr lang="en-US" u="sng" dirty="0" smtClean="0"/>
            </a:br>
            <a:r>
              <a:rPr lang="en-US" dirty="0" smtClean="0"/>
              <a:t>     	</a:t>
            </a:r>
            <a:r>
              <a:rPr lang="en-US" u="sng" dirty="0" smtClean="0"/>
              <a:t>Course</a:t>
            </a:r>
            <a:r>
              <a:rPr lang="en-US" dirty="0" smtClean="0"/>
              <a:t>. Austin: Holt, Rinehart and 	Winston, 1989. 78. Print.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(“Lord Randall” 1)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4: ALL NEED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Answer with a QUOTE introduced with NAME+ ACTION VERB</a:t>
            </a:r>
          </a:p>
          <a:p>
            <a:pPr marL="514350" indent="-514350">
              <a:buAutoNum type="arabicPeriod"/>
            </a:pPr>
            <a:r>
              <a:rPr lang="en-US" dirty="0" smtClean="0"/>
              <a:t>Answer with a paraphrased passage or in your own words</a:t>
            </a:r>
          </a:p>
          <a:p>
            <a:pPr marL="514350" indent="-514350">
              <a:buAutoNum type="arabicPeriod"/>
            </a:pPr>
            <a:r>
              <a:rPr lang="en-US" dirty="0" smtClean="0"/>
              <a:t>Answer with a QUOTE introduced with FOR EXAMPLE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Answer with a paraphrased passage or in your own words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Answer with a QUOTE introduced with FOR EXAMPLE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Lord Randall Articles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Practicing Note Cards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462</Words>
  <Application>Microsoft Office PowerPoint</Application>
  <PresentationFormat>On-screen Show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Lord Randall (again)</vt:lpstr>
      <vt:lpstr>Goals</vt:lpstr>
      <vt:lpstr>Materials</vt:lpstr>
      <vt:lpstr>Part 1-2-3</vt:lpstr>
      <vt:lpstr>Parts 4-5</vt:lpstr>
      <vt:lpstr>PART 2-3</vt:lpstr>
      <vt:lpstr>Part 4: ALL NEED DOCUMENTATION</vt:lpstr>
      <vt:lpstr>Slide 8</vt:lpstr>
      <vt:lpstr>Lord Randall Articles</vt:lpstr>
      <vt:lpstr>TITLE</vt:lpstr>
      <vt:lpstr>DIRECT QUOTATION</vt:lpstr>
      <vt:lpstr>PARAPHRASE</vt:lpstr>
      <vt:lpstr>MY IDEAS</vt:lpstr>
      <vt:lpstr>DIRECT QUOTATION</vt:lpstr>
      <vt:lpstr>PARAPHRASE</vt:lpstr>
      <vt:lpstr>MY IDEAS</vt:lpstr>
      <vt:lpstr>TITLE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Lord Randall (again)</dc:title>
  <dc:creator>moorem</dc:creator>
  <cp:lastModifiedBy>moorem</cp:lastModifiedBy>
  <cp:revision>24</cp:revision>
  <dcterms:created xsi:type="dcterms:W3CDTF">2012-10-15T14:35:28Z</dcterms:created>
  <dcterms:modified xsi:type="dcterms:W3CDTF">2012-10-19T12:16:22Z</dcterms:modified>
</cp:coreProperties>
</file>